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86" r:id="rId3"/>
    <p:sldId id="260" r:id="rId4"/>
    <p:sldId id="291" r:id="rId5"/>
    <p:sldId id="279" r:id="rId6"/>
    <p:sldId id="290" r:id="rId7"/>
    <p:sldId id="281" r:id="rId8"/>
    <p:sldId id="289" r:id="rId9"/>
    <p:sldId id="283" r:id="rId10"/>
    <p:sldId id="288" r:id="rId11"/>
    <p:sldId id="285" r:id="rId12"/>
    <p:sldId id="287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fld id="{6DBEC6A6-66F0-476A-A850-0E9D9E640288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0981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</a:defRPr>
            </a:lvl1pPr>
          </a:lstStyle>
          <a:p>
            <a:fld id="{B68ECC64-3D7F-4579-99BC-B67B89038CCB}" type="slidenum">
              <a:rPr lang="zh-TW" altLang="en-US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14633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AC91350C-AE32-4D45-94B4-7E3DC278CF54}" type="slidenum">
              <a:rPr lang="zh-TW" altLang="en-US" sz="120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10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623AB5E-040E-48CC-AD26-EA8AE5C132A1}" type="slidenum">
              <a:rPr lang="zh-TW" altLang="en-US" sz="1200">
                <a:ea typeface="新細明體" pitchFamily="18" charset="-120"/>
              </a:rPr>
              <a:pPr eaLnBrk="1" hangingPunct="1"/>
              <a:t>11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12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09FFA40-576D-4F39-BF1A-E0BF3E81F5A1}" type="slidenum">
              <a:rPr lang="zh-TW" altLang="en-US" sz="120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A14336F-989F-4209-B65F-C2C9F1B7C393}" type="slidenum">
              <a:rPr lang="zh-TW" altLang="en-US" sz="120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C01D944B-A824-4689-AB94-784101AE3757}" type="slidenum">
              <a:rPr lang="zh-TW" altLang="en-US" sz="1200">
                <a:ea typeface="新細明體" pitchFamily="18" charset="-120"/>
              </a:rPr>
              <a:pPr eaLnBrk="1" hangingPunct="1"/>
              <a:t>7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1F62B519-2B9C-49E9-BAA4-678E62BEE847}" type="slidenum">
              <a:rPr lang="zh-TW" altLang="en-US" sz="1200">
                <a:ea typeface="新細明體" pitchFamily="18" charset="-120"/>
              </a:rPr>
              <a:pPr eaLnBrk="1" hangingPunct="1"/>
              <a:t>8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E601BE0-9F61-498A-9B9A-B801E8DD2876}" type="slidenum">
              <a:rPr lang="zh-TW" altLang="en-US" sz="1200">
                <a:ea typeface="新細明體" pitchFamily="18" charset="-120"/>
              </a:rPr>
              <a:pPr eaLnBrk="1" hangingPunct="1"/>
              <a:t>9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7427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153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3" r:id="rId1"/>
    <p:sldLayoutId id="2147483754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我真歡樂，因為天上父神，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our Father in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在祂話中 明說祂愛世人；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Tells of His love in the Book He has </a:t>
            </a:r>
            <a:r>
              <a:rPr lang="en-US" altLang="zh-TW" sz="2800" dirty="0" err="1"/>
              <a:t>giv’n</a:t>
            </a:r>
            <a:r>
              <a:rPr lang="en-US" altLang="zh-TW" sz="2800" dirty="0"/>
              <a:t>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聖經所載 奇妙之事甚多，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Wonderful things in the Bible I see;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其最甜者，就是耶穌愛我。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This is the dearest, that Jesus loves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H172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耶穌竟然愛我</a:t>
            </a:r>
            <a:r>
              <a:rPr lang="zh-TW" altLang="en-US" sz="2800" b="1" dirty="0">
                <a:latin typeface="Arial Narrow" pitchFamily="34" charset="0"/>
                <a:ea typeface="新細明體" pitchFamily="18" charset="-120"/>
              </a:rPr>
              <a:t> </a:t>
            </a:r>
            <a:br>
              <a:rPr lang="zh-TW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新細明體" pitchFamily="18" charset="-120"/>
              </a:rPr>
              <a:t>JESUS LOVES EVEN ME (1/6)</a:t>
            </a:r>
            <a:endParaRPr lang="zh-TW" altLang="en-US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  <p:extLst>
      <p:ext uri="{BB962C8B-B14F-4D97-AF65-F5344CB8AC3E}">
        <p14:creationId xmlns:p14="http://schemas.microsoft.com/office/powerpoint/2010/main" val="228383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690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/>
              <a:t>等進榮耀，親眼看見我王，</a:t>
            </a:r>
            <a:endParaRPr lang="en-US" altLang="zh-TW" dirty="0"/>
          </a:p>
          <a:p>
            <a:pPr algn="ctr" eaLnBrk="1" hangingPunct="1">
              <a:spcAft>
                <a:spcPts val="0"/>
              </a:spcAft>
            </a:pPr>
            <a:r>
              <a:rPr lang="en-US" altLang="zh-TW" sz="2800" dirty="0"/>
              <a:t>Oh, if there’s only one song I can sing,</a:t>
            </a:r>
            <a:endParaRPr lang="zh-TW" altLang="en-US" sz="2800" dirty="0"/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/>
              <a:t>若有詩歌是我口舌愛唱</a:t>
            </a:r>
            <a:endParaRPr lang="en-US" altLang="zh-TW" dirty="0"/>
          </a:p>
          <a:p>
            <a:pPr algn="ctr" eaLnBrk="1" hangingPunct="1">
              <a:spcAft>
                <a:spcPts val="0"/>
              </a:spcAft>
            </a:pPr>
            <a:r>
              <a:rPr lang="en-US" altLang="zh-TW" sz="2800" dirty="0"/>
              <a:t>When in His beauty I see the great King,</a:t>
            </a:r>
            <a:endParaRPr lang="zh-TW" altLang="en-US" sz="2800" dirty="0"/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/>
              <a:t>那就必是我所永要唱說</a:t>
            </a:r>
            <a:r>
              <a:rPr lang="en-US" altLang="zh-TW" dirty="0"/>
              <a:t>: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TW" sz="2800" dirty="0"/>
              <a:t>This shall my song in eternity be,</a:t>
            </a:r>
            <a:endParaRPr lang="zh-TW" altLang="en-US" sz="2800" dirty="0"/>
          </a:p>
          <a:p>
            <a:pPr algn="ctr" eaLnBrk="1" hangingPunct="1">
              <a:spcAft>
                <a:spcPts val="0"/>
              </a:spcAft>
            </a:pPr>
            <a:r>
              <a:rPr lang="zh-TW" altLang="en-US" dirty="0"/>
              <a:t>何等奇妙之事，耶穌愛我！</a:t>
            </a:r>
          </a:p>
          <a:p>
            <a:pPr algn="ctr" eaLnBrk="1" hangingPunct="1">
              <a:spcAft>
                <a:spcPts val="0"/>
              </a:spcAft>
            </a:pPr>
            <a:r>
              <a:rPr lang="en-US" altLang="zh-TW" sz="2800" dirty="0"/>
              <a:t>“Oh, what a wonder that Jesus loves me!”</a:t>
            </a:r>
          </a:p>
          <a:p>
            <a:pPr algn="ctr" eaLnBrk="1" hangingPunct="1">
              <a:spcBef>
                <a:spcPct val="10000"/>
              </a:spcBef>
              <a:spcAft>
                <a:spcPct val="10000"/>
              </a:spcAft>
            </a:pPr>
            <a:endParaRPr lang="en-US" altLang="zh-TW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  <p:extLst>
      <p:ext uri="{BB962C8B-B14F-4D97-AF65-F5344CB8AC3E}">
        <p14:creationId xmlns:p14="http://schemas.microsoft.com/office/powerpoint/2010/main" val="204958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H172  (</a:t>
            </a:r>
            <a:r>
              <a:rPr lang="zh-TW" altLang="en-US" sz="24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2/6, </a:t>
            </a:r>
            <a:r>
              <a:rPr lang="zh-TW" altLang="en-US" sz="24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ea typeface="新細明體" pitchFamily="18" charset="-120"/>
                <a:cs typeface="Arial" panose="020B0604020202020204" pitchFamily="34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我雖忘祂，一直流蕩遠離，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Though I forget Him, and wander away,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祂仍愛我，無論流蕩何地；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Still He doth love me wherever I stray;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祂來尋我，直到將我尋著，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Back to His dear loving arms would I flee,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並且帶回，因為耶穌愛我。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When I remember that Jesus loves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  <p:extLst>
      <p:ext uri="{BB962C8B-B14F-4D97-AF65-F5344CB8AC3E}">
        <p14:creationId xmlns:p14="http://schemas.microsoft.com/office/powerpoint/2010/main" val="41291900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耶穌愛我，我也要愛耶穌；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and I know I love Him;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愛叫祂來將我靈魂救贖，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Love brought Him down my poor soul to redeem;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愛叫祂去受死擔我罪過；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Yes, it was love made Him die on the tree;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因此我就確信耶穌愛我。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Oh, I am certain that Jesus loves me!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  <p:extLst>
      <p:ext uri="{BB962C8B-B14F-4D97-AF65-F5344CB8AC3E}">
        <p14:creationId xmlns:p14="http://schemas.microsoft.com/office/powerpoint/2010/main" val="1205633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這愛奇妙，雖然我不會說，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If one should ask of me, how can I tell?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我卻知道，並且滿有把握！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Glory to Jesus, I know very well!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在我靈中聖靈打上印戳，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God’s Holy Spirit with mine doth agree,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不斷向我印證耶穌愛我。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Constantly witnessing - Jesus loves me.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 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耶穌愛我，耶穌愛我；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me, Jesus loves me;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我真歡樂，因耶穌愛我！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 am so glad that Jesus loves me,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耶穌竟然愛我！ </a:t>
            </a:r>
            <a:endParaRPr lang="en-US" altLang="zh-TW" dirty="0"/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Jesus loves even me.</a:t>
            </a:r>
          </a:p>
        </p:txBody>
      </p:sp>
    </p:spTree>
    <p:extLst>
      <p:ext uri="{BB962C8B-B14F-4D97-AF65-F5344CB8AC3E}">
        <p14:creationId xmlns:p14="http://schemas.microsoft.com/office/powerpoint/2010/main" val="3584235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H172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因有此證，我靈充滿安息；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In this assurance I find sweetest rest,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因有主話，我心不再懷疑；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Trusting, in Jesus, I know I am blest;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撒但驚慌，離我遠遠逃躲，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Satan, dismayed, from my soul now doth flee,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TW" altLang="en-US" dirty="0"/>
              <a:t>當我告訴牠說，耶穌愛我。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TW" sz="2800" dirty="0"/>
              <a:t>When I just tell him that Jesus loves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586</TotalTime>
  <Words>941</Words>
  <Application>Microsoft Office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H172  耶穌竟然愛我  JESUS LOVES EVEN ME (1/6)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H172 耶穌竟然愛我  Jesus Loves Even Me</dc:title>
  <dc:subject>Hymnary 聖徒詩歌</dc:subject>
  <dc:creator>Emily Oakey</dc:creator>
  <cp:lastModifiedBy>Timothy Liang</cp:lastModifiedBy>
  <cp:revision>53</cp:revision>
  <dcterms:created xsi:type="dcterms:W3CDTF">2001-04-19T19:07:54Z</dcterms:created>
  <dcterms:modified xsi:type="dcterms:W3CDTF">2017-08-02T22:31:41Z</dcterms:modified>
</cp:coreProperties>
</file>